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9C9C"/>
    <a:srgbClr val="FBFBFB"/>
    <a:srgbClr val="FFFFFF"/>
    <a:srgbClr val="EEEEF2"/>
    <a:srgbClr val="FDFBFD"/>
    <a:srgbClr val="F9F0F3"/>
    <a:srgbClr val="080715"/>
    <a:srgbClr val="F1F0F1"/>
    <a:srgbClr val="281C1D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47</Words>
  <Application>Microsoft Office PowerPoint</Application>
  <PresentationFormat>Widescreen</PresentationFormat>
  <Paragraphs>18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18</cp:revision>
  <dcterms:created xsi:type="dcterms:W3CDTF">2023-07-26T07:29:03Z</dcterms:created>
  <dcterms:modified xsi:type="dcterms:W3CDTF">2023-08-08T13:41:18Z</dcterms:modified>
</cp:coreProperties>
</file>